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9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07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46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71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08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36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90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51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4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16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60C9-FFAE-4628-B580-CDB1BE5F6E68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9B130-41B4-4001-BE81-2B818A5282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7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95" y="721453"/>
            <a:ext cx="10464796" cy="555001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 rot="20711753">
            <a:off x="6119632" y="4068592"/>
            <a:ext cx="542145" cy="13374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5728464" y="3496462"/>
            <a:ext cx="1352939" cy="124563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77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BusUser03</dc:creator>
  <cp:lastModifiedBy>BusUser03</cp:lastModifiedBy>
  <cp:revision>1</cp:revision>
  <dcterms:created xsi:type="dcterms:W3CDTF">2025-05-13T01:40:57Z</dcterms:created>
  <dcterms:modified xsi:type="dcterms:W3CDTF">2025-05-13T01:41:14Z</dcterms:modified>
</cp:coreProperties>
</file>